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CC94-CDD2-4929-BB42-D42685822DB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F8801-89E0-42A6-8C32-6E7BD5902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2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CC94-CDD2-4929-BB42-D42685822DB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F8801-89E0-42A6-8C32-6E7BD5902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517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CC94-CDD2-4929-BB42-D42685822DB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F8801-89E0-42A6-8C32-6E7BD5902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17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CC94-CDD2-4929-BB42-D42685822DB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F8801-89E0-42A6-8C32-6E7BD5902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79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CC94-CDD2-4929-BB42-D42685822DB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F8801-89E0-42A6-8C32-6E7BD5902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75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CC94-CDD2-4929-BB42-D42685822DB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F8801-89E0-42A6-8C32-6E7BD5902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2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CC94-CDD2-4929-BB42-D42685822DB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F8801-89E0-42A6-8C32-6E7BD5902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63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CC94-CDD2-4929-BB42-D42685822DB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F8801-89E0-42A6-8C32-6E7BD5902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865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CC94-CDD2-4929-BB42-D42685822DB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F8801-89E0-42A6-8C32-6E7BD5902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449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CC94-CDD2-4929-BB42-D42685822DB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F8801-89E0-42A6-8C32-6E7BD5902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79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CC94-CDD2-4929-BB42-D42685822DB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F8801-89E0-42A6-8C32-6E7BD5902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94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1CC94-CDD2-4929-BB42-D42685822DB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F8801-89E0-42A6-8C32-6E7BD5902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208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3904A7B-28B0-63E5-CC3E-543F319842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808" y="1"/>
            <a:ext cx="10318242" cy="9922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B99D1F-3C2A-49A7-47EA-8E6F59CDBA34}"/>
              </a:ext>
            </a:extLst>
          </p:cNvPr>
          <p:cNvSpPr txBox="1"/>
          <p:nvPr/>
        </p:nvSpPr>
        <p:spPr>
          <a:xfrm>
            <a:off x="1162049" y="1152144"/>
            <a:ext cx="1062037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47675">
              <a:tabLst>
                <a:tab pos="447675" algn="l"/>
              </a:tabLst>
            </a:pPr>
            <a:r>
              <a:rPr lang="ro-RO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defTabSz="447675">
              <a:tabLst>
                <a:tab pos="447675" algn="l"/>
              </a:tabLst>
            </a:pPr>
            <a:r>
              <a:rPr lang="ro-RO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o-RO" sz="20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UAT</a:t>
            </a:r>
            <a:r>
              <a:rPr lang="en-US" sz="2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2000" b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COMUNA ERBICENI  ESTE </a:t>
            </a:r>
            <a:r>
              <a:rPr lang="ro-RO" sz="2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BENEFICIAR FINAL AL PROIECTULUI </a:t>
            </a:r>
          </a:p>
          <a:p>
            <a:pPr defTabSz="447675">
              <a:tabLst>
                <a:tab pos="447675" algn="l"/>
              </a:tabLst>
            </a:pPr>
            <a:endParaRPr lang="ro-RO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o-RO" sz="14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„ACHIZIȚIA DE MICROBUZE ELECTRICE PENTRU ELEVI ÎN JUDEȚUL IAȘI” cod proiect 14 – PNRR</a:t>
            </a:r>
          </a:p>
          <a:p>
            <a:endParaRPr lang="ro-RO" sz="1400" dirty="0">
              <a:solidFill>
                <a:srgbClr val="002060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o-RO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finanțat în cadrul Planului Național de Redresare și Reziliență, Pilonul VI Politici pentru noua generație, Componenta C15:Educație.</a:t>
            </a:r>
          </a:p>
          <a:p>
            <a:endParaRPr lang="ro-RO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o-RO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Contractul de finanțare nr. 12001 din 12.09.2023 a fost semnat de Consiliul Județean Iași cu Ministerul Educației.</a:t>
            </a:r>
          </a:p>
          <a:p>
            <a:pPr algn="just"/>
            <a:r>
              <a:rPr lang="ro-RO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o-RO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Valoarea totală acordată în cadrul Contractului de finanțare este de </a:t>
            </a:r>
            <a:r>
              <a:rPr lang="ro-RO" sz="18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35.902.044,27 Lei (inclusiv TVA în valoare de </a:t>
            </a:r>
            <a:r>
              <a:rPr lang="ro-RO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5.732.259,17 Lei).</a:t>
            </a:r>
          </a:p>
          <a:p>
            <a:pPr algn="just"/>
            <a:endParaRPr lang="ro-RO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447675" algn="just"/>
            <a:r>
              <a:rPr lang="ro-RO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o-RO" sz="1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Proiectul se implementează în 31 de </a:t>
            </a:r>
            <a:r>
              <a:rPr lang="ro-RO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ro-RO" sz="1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nități </a:t>
            </a:r>
            <a:r>
              <a:rPr lang="ro-RO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ro-RO" sz="1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dministrativ-</a:t>
            </a:r>
            <a:r>
              <a:rPr lang="ro-RO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ro-RO" sz="1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eritoriale din Județul </a:t>
            </a:r>
            <a:r>
              <a:rPr lang="ro-RO" sz="18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Iași. </a:t>
            </a:r>
            <a:endParaRPr lang="ro-RO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o-RO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	</a:t>
            </a:r>
          </a:p>
          <a:p>
            <a:r>
              <a:rPr lang="ro-RO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Perioada de implementare a proiectului este 12.09.2023 - 31.03.2026.</a:t>
            </a:r>
          </a:p>
          <a:p>
            <a:endParaRPr lang="en-GB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8DCAF1C-11A7-F912-C91A-271BB6AC04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050" y="6192837"/>
            <a:ext cx="9116687" cy="154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42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Utilizator Windows</cp:lastModifiedBy>
  <cp:revision>9</cp:revision>
  <dcterms:created xsi:type="dcterms:W3CDTF">2025-12-08T09:52:24Z</dcterms:created>
  <dcterms:modified xsi:type="dcterms:W3CDTF">2025-12-09T08:29:02Z</dcterms:modified>
</cp:coreProperties>
</file>